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eb11e74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2eb11e74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7de96f1d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7de96f1d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7de96f1d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7de96f1d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7de96f1d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7de96f1d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7ee5389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7ee5389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7de96f1d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47de96f1d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7ee53893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7ee53893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575b662c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5575b662c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7de96f1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7de96f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1200830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1200830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7de96f1d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47de96f1d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575b662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575b662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7de96f1d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7de96f1d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92a75adb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292a75adb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575b662c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575b662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575b662c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5575b662c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6954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MYSTERY ILLNESS IN THE DHALA VALLEY	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 Áine McCoy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428625"/>
            <a:ext cx="5715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/>
          <p:nvPr/>
        </p:nvSpPr>
        <p:spPr>
          <a:xfrm>
            <a:off x="3299850" y="0"/>
            <a:ext cx="2544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/>
              <a:t>The Khat Plant</a:t>
            </a:r>
            <a:endParaRPr b="1"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Symptoms</a:t>
            </a:r>
            <a:endParaRPr/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 week: fever, shivering, intense headache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Rash appears on Day 3-4, occasionally Day 5 , affecting chest, abdomen and limbs. Discharge noted from eyes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Day 8 coma with </a:t>
            </a:r>
            <a:r>
              <a:rPr lang="en-GB"/>
              <a:t>delirium</a:t>
            </a:r>
            <a:r>
              <a:rPr lang="en-GB"/>
              <a:t>. In addition sometimes the face limbs and trunk become enormously swollen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Blackening of the rash </a:t>
            </a:r>
            <a:r>
              <a:rPr lang="en-GB"/>
              <a:t>heralded death soon afterwards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Convalescence</a:t>
            </a:r>
            <a:endParaRPr/>
          </a:p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Deafness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Muscle weakness with difficulty in walking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General emaciation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Headache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Persistence</a:t>
            </a:r>
            <a:r>
              <a:rPr lang="en-GB"/>
              <a:t> of generalised swelling- if it had </a:t>
            </a:r>
            <a:r>
              <a:rPr lang="en-GB"/>
              <a:t>occurred</a:t>
            </a:r>
            <a:r>
              <a:rPr lang="en-GB"/>
              <a:t> during the illness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Lasted 12 days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No recurrence of the illness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Epidemic Typhus</a:t>
            </a:r>
            <a:endParaRPr/>
          </a:p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names:  Camp fever, jail fever, war fever.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Caused by the bacterium Rickettsia Prowazekii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Spread by body louse.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Was the cause of  great disease scourges in past centuries associated with poverty and overcrowding.  The Irish  Potato Famine was one notable example.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Treatment is with  the </a:t>
            </a:r>
            <a:r>
              <a:rPr lang="en-GB"/>
              <a:t>antibiotics</a:t>
            </a:r>
            <a:r>
              <a:rPr lang="en-GB"/>
              <a:t> chloramphenicol and tetracyclines.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Vaccine is available since WW 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563" y="152400"/>
            <a:ext cx="644086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6"/>
          <p:cNvSpPr txBox="1"/>
          <p:nvPr>
            <p:ph type="title"/>
          </p:nvPr>
        </p:nvSpPr>
        <p:spPr>
          <a:xfrm>
            <a:off x="2800650" y="152400"/>
            <a:ext cx="354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Epidemic Typhus Rash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Typhoid</a:t>
            </a:r>
            <a:endParaRPr/>
          </a:p>
        </p:txBody>
      </p:sp>
      <p:sp>
        <p:nvSpPr>
          <p:cNvPr id="138" name="Google Shape;13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Caused by Salmonella Typhi, spread through infected faeces or urine.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Symptoms: high fever, stomach cramps, anorexia, fatigue and a rash of small pink spots affecting the trunk.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Duration 3-4 weeks.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Untreated, death occurs 1: 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Mortality; 1: 5 ( untreated)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Treatment: </a:t>
            </a:r>
            <a:r>
              <a:rPr lang="en-GB"/>
              <a:t>antibiotics</a:t>
            </a:r>
            <a:r>
              <a:rPr lang="en-GB"/>
              <a:t>- fluoroquinolones, cephalosporins, macrolides, carbapenem.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Vaccine is available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3380250" y="0"/>
            <a:ext cx="238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Typhoid</a:t>
            </a:r>
            <a:r>
              <a:rPr lang="en-GB"/>
              <a:t> Rash</a:t>
            </a:r>
            <a:endParaRPr/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1100" y="514950"/>
            <a:ext cx="3761809" cy="411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311700" y="770450"/>
            <a:ext cx="8520600" cy="40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700"/>
              <a:t>Deaths in Lower Yemen</a:t>
            </a:r>
            <a:endParaRPr b="1" sz="7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7700"/>
              <a:t>Taiz</a:t>
            </a:r>
            <a:r>
              <a:rPr lang="en-GB" sz="8734"/>
              <a:t> </a:t>
            </a:r>
            <a:r>
              <a:rPr lang="en-GB" sz="7234"/>
              <a:t>2000+</a:t>
            </a:r>
            <a:endParaRPr sz="723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7234"/>
              <a:t>Turbat  300</a:t>
            </a:r>
            <a:endParaRPr sz="723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7234"/>
              <a:t>Odain and District 1800</a:t>
            </a:r>
            <a:endParaRPr sz="723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7234"/>
              <a:t>Ibb and district 4000-7000</a:t>
            </a:r>
            <a:endParaRPr sz="723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7234"/>
              <a:t>Damar 400+</a:t>
            </a:r>
            <a:endParaRPr sz="723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7234"/>
              <a:t>Rada 400</a:t>
            </a:r>
            <a:endParaRPr sz="723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7234"/>
              <a:t>Yancem 300</a:t>
            </a:r>
            <a:endParaRPr sz="723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7234"/>
              <a:t>Katabah 200</a:t>
            </a:r>
            <a:endParaRPr sz="723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3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066813" y="206837"/>
            <a:ext cx="40162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013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SECRET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Social Conditions in  The Dhala Valley February 1944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Dr John Henry McCoy MB DPH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 Medical Officer RAF Aden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17720" l="-4241" r="16973" t="-2913"/>
          <a:stretch/>
        </p:blipFill>
        <p:spPr>
          <a:xfrm rot="-5400000">
            <a:off x="1912038" y="712412"/>
            <a:ext cx="5319901" cy="389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 Dhala Valley was in the Western Aden Protectorate</a:t>
            </a:r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881"/>
            <a:ext cx="9144003" cy="5049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Aden Protectorate and Aden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1836 Captured by the East India Company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1868 Protectorate formed : hinterland around Aden, and the Hadhramaut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 However, Aden and port  were kept separate under direct British Sovereignty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1928 Aden Command established under the RAF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1944 Middle East Command (Aden)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763" y="152400"/>
            <a:ext cx="604648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62" y="0"/>
            <a:ext cx="81342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Population</a:t>
            </a:r>
            <a:endParaRPr/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Peasants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Merchants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22860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Seyyids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